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79" r:id="rId6"/>
    <p:sldId id="261" r:id="rId7"/>
    <p:sldId id="278" r:id="rId8"/>
    <p:sldId id="262" r:id="rId9"/>
    <p:sldId id="271" r:id="rId10"/>
    <p:sldId id="272" r:id="rId11"/>
    <p:sldId id="273" r:id="rId12"/>
    <p:sldId id="274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7" r:id="rId22"/>
    <p:sldId id="260" r:id="rId23"/>
    <p:sldId id="276" r:id="rId24"/>
  </p:sldIdLst>
  <p:sldSz cx="9144000" cy="5143500" type="screen16x9"/>
  <p:notesSz cx="6858000" cy="9144000"/>
  <p:embeddedFontLst>
    <p:embeddedFont>
      <p:font typeface="Pacifico" panose="020B0604020202020204" charset="0"/>
      <p:regular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32" autoAdjust="0"/>
    <p:restoredTop sz="94660"/>
  </p:normalViewPr>
  <p:slideViewPr>
    <p:cSldViewPr snapToGrid="0">
      <p:cViewPr varScale="1">
        <p:scale>
          <a:sx n="142" d="100"/>
          <a:sy n="142" d="100"/>
        </p:scale>
        <p:origin x="834" y="126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81dbb3173c_7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81dbb3173c_7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81dbb3173c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81dbb3173c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81dbb3173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81dbb3173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●"/>
            </a:pPr>
            <a:r>
              <a:rPr lang="de" sz="900" dirty="0"/>
              <a:t>Arbeitszeiterfassung</a:t>
            </a:r>
            <a:endParaRPr sz="900" dirty="0"/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●"/>
            </a:pPr>
            <a:r>
              <a:rPr lang="de" sz="900" dirty="0"/>
              <a:t>Geofence</a:t>
            </a:r>
            <a:endParaRPr sz="900" dirty="0"/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●"/>
            </a:pPr>
            <a:r>
              <a:rPr lang="de" sz="900" dirty="0"/>
              <a:t>Accounts</a:t>
            </a:r>
            <a:endParaRPr sz="900" dirty="0"/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●"/>
            </a:pPr>
            <a:r>
              <a:rPr lang="de" sz="900" dirty="0"/>
              <a:t>Revenue</a:t>
            </a:r>
            <a:endParaRPr sz="900" dirty="0"/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●"/>
            </a:pPr>
            <a:r>
              <a:rPr lang="de" sz="900" dirty="0"/>
              <a:t>Frontend, Backend, Android App</a:t>
            </a:r>
            <a:endParaRPr sz="900" dirty="0"/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●"/>
            </a:pPr>
            <a:r>
              <a:rPr lang="de" sz="900" dirty="0"/>
              <a:t>Admin Oberfläche</a:t>
            </a:r>
            <a:endParaRPr sz="900" dirty="0"/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●"/>
            </a:pPr>
            <a:r>
              <a:rPr lang="de" sz="900" dirty="0"/>
              <a:t>App mit weniger Funktionen (App als Edge Client)</a:t>
            </a:r>
            <a:endParaRPr sz="900" dirty="0"/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●"/>
            </a:pPr>
            <a:r>
              <a:rPr lang="de" sz="900" dirty="0"/>
              <a:t>Frontend als Full Client</a:t>
            </a:r>
            <a:endParaRPr sz="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81dbb3173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81dbb3173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●"/>
            </a:pPr>
            <a:r>
              <a:rPr lang="de" sz="900" dirty="0"/>
              <a:t>Arbeitszeiterfassung</a:t>
            </a:r>
            <a:endParaRPr sz="900" dirty="0"/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●"/>
            </a:pPr>
            <a:r>
              <a:rPr lang="de" sz="900" dirty="0"/>
              <a:t>Geofence</a:t>
            </a:r>
            <a:endParaRPr sz="900" dirty="0"/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●"/>
            </a:pPr>
            <a:r>
              <a:rPr lang="de" sz="900" dirty="0"/>
              <a:t>Accounts</a:t>
            </a:r>
            <a:endParaRPr sz="900" dirty="0"/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●"/>
            </a:pPr>
            <a:r>
              <a:rPr lang="de" sz="900" dirty="0"/>
              <a:t>Revenue</a:t>
            </a:r>
            <a:endParaRPr sz="900" dirty="0"/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●"/>
            </a:pPr>
            <a:r>
              <a:rPr lang="de" sz="900" dirty="0"/>
              <a:t>Frontend, Backend, Android App</a:t>
            </a:r>
            <a:endParaRPr sz="900" dirty="0"/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●"/>
            </a:pPr>
            <a:r>
              <a:rPr lang="de" sz="900" dirty="0"/>
              <a:t>Admin Oberfläche</a:t>
            </a:r>
            <a:endParaRPr sz="900" dirty="0"/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●"/>
            </a:pPr>
            <a:r>
              <a:rPr lang="de" sz="900" dirty="0"/>
              <a:t>App mit weniger Funktionen (App als Edge Client)</a:t>
            </a:r>
            <a:endParaRPr sz="900" dirty="0"/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●"/>
            </a:pPr>
            <a:r>
              <a:rPr lang="de" sz="900" dirty="0"/>
              <a:t>Frontend als Full Client</a:t>
            </a:r>
            <a:endParaRPr sz="200" dirty="0"/>
          </a:p>
        </p:txBody>
      </p:sp>
    </p:spTree>
    <p:extLst>
      <p:ext uri="{BB962C8B-B14F-4D97-AF65-F5344CB8AC3E}">
        <p14:creationId xmlns:p14="http://schemas.microsoft.com/office/powerpoint/2010/main" val="933877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81dbb3173c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81dbb3173c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de" dirty="0"/>
              <a:t>Autoconfig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de" dirty="0"/>
              <a:t>Auto Implementation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de" dirty="0"/>
              <a:t>Großes Framework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de" dirty="0"/>
              <a:t>Endpoints</a:t>
            </a:r>
            <a:endParaRPr dirty="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de" dirty="0"/>
              <a:t>Repositories</a:t>
            </a:r>
            <a:endParaRPr dirty="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de" dirty="0"/>
              <a:t>today</a:t>
            </a:r>
            <a:endParaRPr dirty="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de" dirty="0"/>
              <a:t>track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81dbb3173c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81dbb3173c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de" dirty="0"/>
              <a:t>Autoconfig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de" dirty="0"/>
              <a:t>Auto Implementation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de" dirty="0"/>
              <a:t>Großes Framework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de" dirty="0"/>
              <a:t>Endpoints</a:t>
            </a:r>
            <a:endParaRPr dirty="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de" dirty="0"/>
              <a:t>Repositories</a:t>
            </a:r>
            <a:endParaRPr dirty="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de" dirty="0"/>
              <a:t>today</a:t>
            </a:r>
            <a:endParaRPr dirty="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de" dirty="0"/>
              <a:t>track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22894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81dbb3173c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81dbb3173c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81dbb3173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81dbb3173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de"/>
              <a:t>Kotlin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de"/>
              <a:t>Retrofit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de"/>
              <a:t>Material Design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de"/>
              <a:t>Android Geofence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de"/>
              <a:t>Android Studio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81dbb3173c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81dbb3173c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81dbb3173c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81dbb3173c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81dbb3173c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81dbb3173c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81dbb3173c_8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81dbb3173c_8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81dbb3173c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81dbb3173c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Vue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de"/>
              <a:t>Komponentenbasiert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de"/>
              <a:t>Single File Components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de">
                <a:solidFill>
                  <a:schemeClr val="dk1"/>
                </a:solidFill>
              </a:rPr>
              <a:t>Template, script, style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Vuetify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de"/>
              <a:t>Design Framework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de"/>
              <a:t>vergleichbar mit Bootstrap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de"/>
              <a:t>Material Design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Apexcharts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de"/>
              <a:t>Tabellen für Vue.js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de"/>
              <a:t>Konfigurierbar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81dbb3173c_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81dbb3173c_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81dbb3173c_3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81dbb3173c_3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81dbb3173c_3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81dbb3173c_3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Kreisdiagramme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de"/>
              <a:t>Verhältnis von Arbeits- und Pausenzeit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de"/>
              <a:t>Aufteilung der Arbeitszeit auf TimeTrack Accounts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de"/>
              <a:t>Gesamtverdienst je TimeTrack Account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Umsetzung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de"/>
              <a:t>Apex Charts Framework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de"/>
              <a:t>Anfragen Paging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81dbb3173c_1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81dbb3173c_1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Säulendiagramme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de"/>
              <a:t>Übersicht 30 Tage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de"/>
              <a:t>Übersicht 7 Tage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de"/>
              <a:t>Können heruntergeladen werden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81dbb3173c_3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81dbb3173c_3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81dbb3173c_3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81dbb3173c_3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81dbb3173c_7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81dbb3173c_7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81dbb3173c_7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81dbb3173c_7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" name="Datumsplatzhalter 1">
            <a:extLst>
              <a:ext uri="{FF2B5EF4-FFF2-40B4-BE49-F238E27FC236}">
                <a16:creationId xmlns:a16="http://schemas.microsoft.com/office/drawing/2014/main" id="{63F62EFD-7B2E-45E0-8976-44E1DB10BF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1700" y="476726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5F708-4515-4D34-A63F-9F7293AEABA8}" type="datetime1">
              <a:rPr lang="de-DE" smtClean="0"/>
              <a:t>17.06.2020</a:t>
            </a:fld>
            <a:endParaRPr lang="de-DE"/>
          </a:p>
        </p:txBody>
      </p:sp>
      <p:sp>
        <p:nvSpPr>
          <p:cNvPr id="9" name="Fußzeilenplatzhalter 2">
            <a:extLst>
              <a:ext uri="{FF2B5EF4-FFF2-40B4-BE49-F238E27FC236}">
                <a16:creationId xmlns:a16="http://schemas.microsoft.com/office/drawing/2014/main" id="{BCCE9F0A-1962-4583-9979-18083FF0AF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Geo Timetracking - Team TacocaT</a:t>
            </a:r>
          </a:p>
        </p:txBody>
      </p:sp>
      <p:sp>
        <p:nvSpPr>
          <p:cNvPr id="13" name="Foliennummernplatzhalter 3">
            <a:extLst>
              <a:ext uri="{FF2B5EF4-FFF2-40B4-BE49-F238E27FC236}">
                <a16:creationId xmlns:a16="http://schemas.microsoft.com/office/drawing/2014/main" id="{8268D43A-F163-4B49-A587-5899830505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74900" y="476726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B7853-2621-4A7C-8F50-30C0EBC95A4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" name="Datumsplatzhalter 1">
            <a:extLst>
              <a:ext uri="{FF2B5EF4-FFF2-40B4-BE49-F238E27FC236}">
                <a16:creationId xmlns:a16="http://schemas.microsoft.com/office/drawing/2014/main" id="{54B3D583-48B3-4986-AE41-436FC2A8A0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1700" y="476726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337BB-73A4-4D37-AF1D-57E3A4B9D768}" type="datetime1">
              <a:rPr lang="de-DE" smtClean="0"/>
              <a:t>17.06.2020</a:t>
            </a:fld>
            <a:endParaRPr lang="de-DE"/>
          </a:p>
        </p:txBody>
      </p:sp>
      <p:sp>
        <p:nvSpPr>
          <p:cNvPr id="5" name="Fußzeilenplatzhalter 2">
            <a:extLst>
              <a:ext uri="{FF2B5EF4-FFF2-40B4-BE49-F238E27FC236}">
                <a16:creationId xmlns:a16="http://schemas.microsoft.com/office/drawing/2014/main" id="{1FA934F1-9774-4955-BA51-0B7E716810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Geo Timetracking - Team TacocaT</a:t>
            </a:r>
          </a:p>
        </p:txBody>
      </p:sp>
      <p:sp>
        <p:nvSpPr>
          <p:cNvPr id="6" name="Foliennummernplatzhalter 3">
            <a:extLst>
              <a:ext uri="{FF2B5EF4-FFF2-40B4-BE49-F238E27FC236}">
                <a16:creationId xmlns:a16="http://schemas.microsoft.com/office/drawing/2014/main" id="{06E2BB8C-356E-42A2-A0BC-BF9B1552DF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74900" y="476726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B7853-2621-4A7C-8F50-30C0EBC95A4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" name="Datumsplatzhalter 1">
            <a:extLst>
              <a:ext uri="{FF2B5EF4-FFF2-40B4-BE49-F238E27FC236}">
                <a16:creationId xmlns:a16="http://schemas.microsoft.com/office/drawing/2014/main" id="{554C5C41-84AC-4E76-91DC-D9D39BF941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1700" y="476726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9B680-43B2-4EA6-B463-C2A83F8A720B}" type="datetime1">
              <a:rPr lang="de-DE" smtClean="0"/>
              <a:t>17.06.2020</a:t>
            </a:fld>
            <a:endParaRPr lang="de-DE"/>
          </a:p>
        </p:txBody>
      </p:sp>
      <p:sp>
        <p:nvSpPr>
          <p:cNvPr id="7" name="Fußzeilenplatzhalter 2">
            <a:extLst>
              <a:ext uri="{FF2B5EF4-FFF2-40B4-BE49-F238E27FC236}">
                <a16:creationId xmlns:a16="http://schemas.microsoft.com/office/drawing/2014/main" id="{B958F7D4-2C95-4E55-88C8-C1A5B74BB4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Geo Timetracking - Team TacocaT</a:t>
            </a:r>
          </a:p>
        </p:txBody>
      </p:sp>
      <p:sp>
        <p:nvSpPr>
          <p:cNvPr id="8" name="Foliennummernplatzhalter 3">
            <a:extLst>
              <a:ext uri="{FF2B5EF4-FFF2-40B4-BE49-F238E27FC236}">
                <a16:creationId xmlns:a16="http://schemas.microsoft.com/office/drawing/2014/main" id="{DD9133DD-94A7-41B3-AE92-FF4D9D19E5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74900" y="476726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B7853-2621-4A7C-8F50-30C0EBC95A4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" name="Datumsplatzhalter 1">
            <a:extLst>
              <a:ext uri="{FF2B5EF4-FFF2-40B4-BE49-F238E27FC236}">
                <a16:creationId xmlns:a16="http://schemas.microsoft.com/office/drawing/2014/main" id="{7EADFF7F-F506-456C-9CB7-B9C061E2A9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00" y="476726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24B078-2B20-4CD1-A5DE-B07FA1C2BD45}" type="datetime1">
              <a:rPr lang="de-DE" smtClean="0"/>
              <a:t>17.06.2020</a:t>
            </a:fld>
            <a:endParaRPr lang="de-DE"/>
          </a:p>
        </p:txBody>
      </p:sp>
      <p:sp>
        <p:nvSpPr>
          <p:cNvPr id="7" name="Fußzeilenplatzhalter 2">
            <a:extLst>
              <a:ext uri="{FF2B5EF4-FFF2-40B4-BE49-F238E27FC236}">
                <a16:creationId xmlns:a16="http://schemas.microsoft.com/office/drawing/2014/main" id="{1CC6EF27-5C78-4462-81F6-F885E6DF42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Geo Timetracking - Team TacocaT</a:t>
            </a:r>
          </a:p>
        </p:txBody>
      </p:sp>
      <p:sp>
        <p:nvSpPr>
          <p:cNvPr id="8" name="Foliennummernplatzhalter 3">
            <a:extLst>
              <a:ext uri="{FF2B5EF4-FFF2-40B4-BE49-F238E27FC236}">
                <a16:creationId xmlns:a16="http://schemas.microsoft.com/office/drawing/2014/main" id="{90C9FBA2-0AF9-422D-9C08-32FDD131D6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74900" y="476726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B7853-2621-4A7C-8F50-30C0EBC95A4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" name="Datumsplatzhalter 1">
            <a:extLst>
              <a:ext uri="{FF2B5EF4-FFF2-40B4-BE49-F238E27FC236}">
                <a16:creationId xmlns:a16="http://schemas.microsoft.com/office/drawing/2014/main" id="{A9BB573C-41C5-4BD0-8471-3FFABCB9BD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1700" y="476726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A767B-CDBA-4478-BDDD-BB7BD830D96C}" type="datetime1">
              <a:rPr lang="de-DE" smtClean="0"/>
              <a:t>17.06.2020</a:t>
            </a:fld>
            <a:endParaRPr lang="de-DE"/>
          </a:p>
        </p:txBody>
      </p:sp>
      <p:sp>
        <p:nvSpPr>
          <p:cNvPr id="5" name="Fußzeilenplatzhalter 2">
            <a:extLst>
              <a:ext uri="{FF2B5EF4-FFF2-40B4-BE49-F238E27FC236}">
                <a16:creationId xmlns:a16="http://schemas.microsoft.com/office/drawing/2014/main" id="{034FB108-4C66-4851-AD3A-92A3942AA6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Geo Timetracking - Team TacocaT</a:t>
            </a:r>
          </a:p>
        </p:txBody>
      </p:sp>
      <p:sp>
        <p:nvSpPr>
          <p:cNvPr id="6" name="Foliennummernplatzhalter 3">
            <a:extLst>
              <a:ext uri="{FF2B5EF4-FFF2-40B4-BE49-F238E27FC236}">
                <a16:creationId xmlns:a16="http://schemas.microsoft.com/office/drawing/2014/main" id="{1CD0B00E-031D-4C48-A504-C8F93DD413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74900" y="476726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B7853-2621-4A7C-8F50-30C0EBC95A4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" name="Datumsplatzhalter 1">
            <a:extLst>
              <a:ext uri="{FF2B5EF4-FFF2-40B4-BE49-F238E27FC236}">
                <a16:creationId xmlns:a16="http://schemas.microsoft.com/office/drawing/2014/main" id="{0559F25B-62D5-41CA-A63F-426F564012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1700" y="476726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6F37E-24AA-4713-B57C-3735ECE00176}" type="datetime1">
              <a:rPr lang="de-DE" smtClean="0"/>
              <a:t>17.06.2020</a:t>
            </a:fld>
            <a:endParaRPr lang="de-DE"/>
          </a:p>
        </p:txBody>
      </p:sp>
      <p:sp>
        <p:nvSpPr>
          <p:cNvPr id="6" name="Fußzeilenplatzhalter 2">
            <a:extLst>
              <a:ext uri="{FF2B5EF4-FFF2-40B4-BE49-F238E27FC236}">
                <a16:creationId xmlns:a16="http://schemas.microsoft.com/office/drawing/2014/main" id="{71FC2CB1-C923-44A3-879A-9FDAFB0302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Geo Timetracking - Team TacocaT</a:t>
            </a:r>
          </a:p>
        </p:txBody>
      </p:sp>
      <p:sp>
        <p:nvSpPr>
          <p:cNvPr id="7" name="Foliennummernplatzhalter 3">
            <a:extLst>
              <a:ext uri="{FF2B5EF4-FFF2-40B4-BE49-F238E27FC236}">
                <a16:creationId xmlns:a16="http://schemas.microsoft.com/office/drawing/2014/main" id="{D17A6478-0D4C-4F15-B00B-3A311C7ED4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74900" y="476726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B7853-2621-4A7C-8F50-30C0EBC95A4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" name="Datumsplatzhalter 1">
            <a:extLst>
              <a:ext uri="{FF2B5EF4-FFF2-40B4-BE49-F238E27FC236}">
                <a16:creationId xmlns:a16="http://schemas.microsoft.com/office/drawing/2014/main" id="{355E49FF-1544-4806-BB95-AE139CDAAE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1700" y="476726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AC2CA-C81E-4427-8C5C-4D30B5D36A01}" type="datetime1">
              <a:rPr lang="de-DE" smtClean="0"/>
              <a:t>17.06.2020</a:t>
            </a:fld>
            <a:endParaRPr lang="de-DE"/>
          </a:p>
        </p:txBody>
      </p:sp>
      <p:sp>
        <p:nvSpPr>
          <p:cNvPr id="5" name="Fußzeilenplatzhalter 2">
            <a:extLst>
              <a:ext uri="{FF2B5EF4-FFF2-40B4-BE49-F238E27FC236}">
                <a16:creationId xmlns:a16="http://schemas.microsoft.com/office/drawing/2014/main" id="{C7985163-3028-4BF2-B087-14F8508582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Geo Timetracking - Team TacocaT</a:t>
            </a:r>
          </a:p>
        </p:txBody>
      </p:sp>
      <p:sp>
        <p:nvSpPr>
          <p:cNvPr id="6" name="Foliennummernplatzhalter 3">
            <a:extLst>
              <a:ext uri="{FF2B5EF4-FFF2-40B4-BE49-F238E27FC236}">
                <a16:creationId xmlns:a16="http://schemas.microsoft.com/office/drawing/2014/main" id="{28AA82D4-1283-4BDD-AE95-EC98378484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74900" y="476726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B7853-2621-4A7C-8F50-30C0EBC95A4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Datumsplatzhalter 1">
            <a:extLst>
              <a:ext uri="{FF2B5EF4-FFF2-40B4-BE49-F238E27FC236}">
                <a16:creationId xmlns:a16="http://schemas.microsoft.com/office/drawing/2014/main" id="{FA369937-C26C-4100-95DD-632C8DE013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00" y="476726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AE10F-6913-4ECF-B5BB-0B62244A96C8}" type="datetime1">
              <a:rPr lang="de-DE" smtClean="0"/>
              <a:t>17.06.2020</a:t>
            </a:fld>
            <a:endParaRPr lang="de-DE"/>
          </a:p>
        </p:txBody>
      </p:sp>
      <p:sp>
        <p:nvSpPr>
          <p:cNvPr id="8" name="Fußzeilenplatzhalter 2">
            <a:extLst>
              <a:ext uri="{FF2B5EF4-FFF2-40B4-BE49-F238E27FC236}">
                <a16:creationId xmlns:a16="http://schemas.microsoft.com/office/drawing/2014/main" id="{583C9C00-0916-49E4-9CE8-B2A74BF8C4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Geo Timetracking - Team TacocaT</a:t>
            </a:r>
          </a:p>
        </p:txBody>
      </p:sp>
      <p:sp>
        <p:nvSpPr>
          <p:cNvPr id="9" name="Foliennummernplatzhalter 3">
            <a:extLst>
              <a:ext uri="{FF2B5EF4-FFF2-40B4-BE49-F238E27FC236}">
                <a16:creationId xmlns:a16="http://schemas.microsoft.com/office/drawing/2014/main" id="{0A88EAB5-A506-41CA-8252-88046F81C1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74900" y="476726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B7853-2621-4A7C-8F50-30C0EBC95A4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" name="Datumsplatzhalter 1">
            <a:extLst>
              <a:ext uri="{FF2B5EF4-FFF2-40B4-BE49-F238E27FC236}">
                <a16:creationId xmlns:a16="http://schemas.microsoft.com/office/drawing/2014/main" id="{5114F61B-BB03-45E7-B337-63D0B2D30D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1700" y="476726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92AF7-7FD2-41B3-9DED-A75727446BF4}" type="datetime1">
              <a:rPr lang="de-DE" smtClean="0"/>
              <a:t>17.06.2020</a:t>
            </a:fld>
            <a:endParaRPr lang="de-DE"/>
          </a:p>
        </p:txBody>
      </p:sp>
      <p:sp>
        <p:nvSpPr>
          <p:cNvPr id="5" name="Fußzeilenplatzhalter 2">
            <a:extLst>
              <a:ext uri="{FF2B5EF4-FFF2-40B4-BE49-F238E27FC236}">
                <a16:creationId xmlns:a16="http://schemas.microsoft.com/office/drawing/2014/main" id="{5769B96E-0A47-473E-A01F-F39F844601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Geo Timetracking - Team TacocaT</a:t>
            </a:r>
          </a:p>
        </p:txBody>
      </p:sp>
      <p:sp>
        <p:nvSpPr>
          <p:cNvPr id="6" name="Foliennummernplatzhalter 3">
            <a:extLst>
              <a:ext uri="{FF2B5EF4-FFF2-40B4-BE49-F238E27FC236}">
                <a16:creationId xmlns:a16="http://schemas.microsoft.com/office/drawing/2014/main" id="{267D4360-DB08-4302-88FC-2F25C1B80B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74900" y="476726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B7853-2621-4A7C-8F50-30C0EBC95A4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" name="Datumsplatzhalter 1">
            <a:extLst>
              <a:ext uri="{FF2B5EF4-FFF2-40B4-BE49-F238E27FC236}">
                <a16:creationId xmlns:a16="http://schemas.microsoft.com/office/drawing/2014/main" id="{5E2109A8-001E-484C-B87B-E5495B0CB8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1700" y="476726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7A85D-6D43-47DB-BF31-18E0299C98CD}" type="datetime1">
              <a:rPr lang="de-DE" smtClean="0"/>
              <a:t>17.06.2020</a:t>
            </a:fld>
            <a:endParaRPr lang="de-DE"/>
          </a:p>
        </p:txBody>
      </p:sp>
      <p:sp>
        <p:nvSpPr>
          <p:cNvPr id="6" name="Fußzeilenplatzhalter 2">
            <a:extLst>
              <a:ext uri="{FF2B5EF4-FFF2-40B4-BE49-F238E27FC236}">
                <a16:creationId xmlns:a16="http://schemas.microsoft.com/office/drawing/2014/main" id="{8969FF42-1C14-4C84-87EE-D5D79BAEBF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Geo Timetracking - Team TacocaT</a:t>
            </a:r>
          </a:p>
        </p:txBody>
      </p:sp>
      <p:sp>
        <p:nvSpPr>
          <p:cNvPr id="7" name="Foliennummernplatzhalter 3">
            <a:extLst>
              <a:ext uri="{FF2B5EF4-FFF2-40B4-BE49-F238E27FC236}">
                <a16:creationId xmlns:a16="http://schemas.microsoft.com/office/drawing/2014/main" id="{D913488B-6662-4643-8A85-0D1C099FA7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74900" y="476726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B7853-2621-4A7C-8F50-30C0EBC95A4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1">
            <a:extLst>
              <a:ext uri="{FF2B5EF4-FFF2-40B4-BE49-F238E27FC236}">
                <a16:creationId xmlns:a16="http://schemas.microsoft.com/office/drawing/2014/main" id="{2DE07FD6-10D4-4837-9585-C4731A81EE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1700" y="476726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EABA8-C246-4792-A142-221FE37EC882}" type="datetime1">
              <a:rPr lang="de-DE" smtClean="0"/>
              <a:t>17.06.2020</a:t>
            </a:fld>
            <a:endParaRPr lang="de-DE"/>
          </a:p>
        </p:txBody>
      </p:sp>
      <p:sp>
        <p:nvSpPr>
          <p:cNvPr id="4" name="Fußzeilenplatzhalter 2">
            <a:extLst>
              <a:ext uri="{FF2B5EF4-FFF2-40B4-BE49-F238E27FC236}">
                <a16:creationId xmlns:a16="http://schemas.microsoft.com/office/drawing/2014/main" id="{9184DE3C-E059-4320-974F-B6F8F24309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Geo Timetracking - Team TacocaT</a:t>
            </a:r>
          </a:p>
        </p:txBody>
      </p:sp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F9E83A04-7FC8-4165-A3BE-5F5EE7385D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74900" y="476726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B7853-2621-4A7C-8F50-30C0EBC95A4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0187A98-DFF5-421B-88B0-0A5B28F18D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1700" y="476726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AD51C-9D13-429B-A908-C2D8995AAC37}" type="datetime1">
              <a:rPr lang="de-DE" smtClean="0"/>
              <a:t>17.06.2020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F158B66-4ABB-4362-AF1E-DD3AF482F2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Geo Timetracking - Team TacocaT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60584A0-AA05-46EB-A8B5-F1B77FED8D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74900" y="476726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B7853-2621-4A7C-8F50-30C0EBC95A45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0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jp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jpg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0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jp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jpg"/><Relationship Id="rId1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7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311708" y="1554588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Geo Timetracking</a:t>
            </a:r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311700" y="3644138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Timetracking auf Basis von Geofences</a:t>
            </a:r>
            <a:endParaRPr/>
          </a:p>
        </p:txBody>
      </p:sp>
      <p:grpSp>
        <p:nvGrpSpPr>
          <p:cNvPr id="57" name="Google Shape;57;p13"/>
          <p:cNvGrpSpPr/>
          <p:nvPr/>
        </p:nvGrpSpPr>
        <p:grpSpPr>
          <a:xfrm>
            <a:off x="3580248" y="706753"/>
            <a:ext cx="1983509" cy="1983879"/>
            <a:chOff x="2816400" y="1220725"/>
            <a:chExt cx="3210600" cy="3211200"/>
          </a:xfrm>
        </p:grpSpPr>
        <p:sp>
          <p:nvSpPr>
            <p:cNvPr id="58" name="Google Shape;58;p13"/>
            <p:cNvSpPr/>
            <p:nvPr/>
          </p:nvSpPr>
          <p:spPr>
            <a:xfrm>
              <a:off x="2816400" y="1220725"/>
              <a:ext cx="3210600" cy="3211200"/>
            </a:xfrm>
            <a:prstGeom prst="flowChartConnector">
              <a:avLst/>
            </a:prstGeom>
            <a:solidFill>
              <a:srgbClr val="2B2B2B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272727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59" name="Google Shape;59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934125" y="1338750"/>
              <a:ext cx="2975153" cy="29751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 dirty="0"/>
              <a:t>Gliederung</a:t>
            </a:r>
            <a:endParaRPr dirty="0"/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200000"/>
              </a:lnSpc>
              <a:buClrTx/>
              <a:buFont typeface="Arial" panose="020B0604020202020204" pitchFamily="34" charset="0"/>
              <a:buChar char="●"/>
            </a:pPr>
            <a:r>
              <a:rPr lang="de" dirty="0">
                <a:solidFill>
                  <a:schemeClr val="tx1"/>
                </a:solidFill>
              </a:rPr>
              <a:t>Das Team</a:t>
            </a:r>
            <a:endParaRPr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ClrTx/>
              <a:buFont typeface="Arial" panose="020B0604020202020204" pitchFamily="34" charset="0"/>
              <a:buChar char="●"/>
            </a:pPr>
            <a:r>
              <a:rPr lang="de" dirty="0">
                <a:solidFill>
                  <a:schemeClr val="tx1"/>
                </a:solidFill>
              </a:rPr>
              <a:t>Die Projektidee</a:t>
            </a:r>
            <a:endParaRPr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ClrTx/>
              <a:buFont typeface="Arial" panose="020B0604020202020204" pitchFamily="34" charset="0"/>
              <a:buChar char="●"/>
            </a:pPr>
            <a:r>
              <a:rPr lang="de" dirty="0">
                <a:solidFill>
                  <a:schemeClr val="tx1"/>
                </a:solidFill>
              </a:rPr>
              <a:t>Backend</a:t>
            </a:r>
          </a:p>
          <a:p>
            <a:pPr>
              <a:lnSpc>
                <a:spcPct val="200000"/>
              </a:lnSpc>
              <a:buClrTx/>
              <a:buFont typeface="Arial" panose="020B0604020202020204" pitchFamily="34" charset="0"/>
              <a:buChar char="●"/>
            </a:pPr>
            <a:r>
              <a:rPr lang="de-DE" dirty="0">
                <a:solidFill>
                  <a:schemeClr val="tx1"/>
                </a:solidFill>
              </a:rPr>
              <a:t>Android</a:t>
            </a:r>
            <a:endParaRPr lang="de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ClrTx/>
              <a:buFont typeface="Arial" panose="020B0604020202020204" pitchFamily="34" charset="0"/>
              <a:buChar char="●"/>
            </a:pPr>
            <a:r>
              <a:rPr lang="de-DE" dirty="0">
                <a:solidFill>
                  <a:schemeClr val="tx1"/>
                </a:solidFill>
              </a:rPr>
              <a:t>Frontend</a:t>
            </a:r>
            <a:endParaRPr lang="de" dirty="0">
              <a:solidFill>
                <a:schemeClr val="tx1"/>
              </a:solidFill>
            </a:endParaRPr>
          </a:p>
        </p:txBody>
      </p:sp>
      <p:sp>
        <p:nvSpPr>
          <p:cNvPr id="67" name="Google Shape;67;p14"/>
          <p:cNvSpPr txBox="1">
            <a:spLocks noGrp="1"/>
          </p:cNvSpPr>
          <p:nvPr>
            <p:ph type="sldNum" idx="4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2</a:t>
            </a:fld>
            <a:endParaRPr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0EF6542-763A-430B-B4C3-78D0A077D22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1D6D04-4B43-43F3-8746-CADF177622FC}" type="datetime1">
              <a:rPr lang="de-DE" smtClean="0"/>
              <a:t>17.06.2020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9709EAB-5333-4E3E-BD2B-E9DA3AB354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Geo Timetracking - Team TacocaT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3" name="Google Shape;73;p15"/>
          <p:cNvGrpSpPr/>
          <p:nvPr/>
        </p:nvGrpSpPr>
        <p:grpSpPr>
          <a:xfrm>
            <a:off x="2220120" y="199351"/>
            <a:ext cx="1471805" cy="1856699"/>
            <a:chOff x="2220120" y="199351"/>
            <a:chExt cx="1471805" cy="1856699"/>
          </a:xfrm>
        </p:grpSpPr>
        <p:pic>
          <p:nvPicPr>
            <p:cNvPr id="74" name="Google Shape;74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220120" y="199351"/>
              <a:ext cx="1471800" cy="1471800"/>
            </a:xfrm>
            <a:prstGeom prst="ellipse">
              <a:avLst/>
            </a:prstGeom>
            <a:noFill/>
            <a:ln>
              <a:noFill/>
            </a:ln>
          </p:spPr>
        </p:pic>
        <p:sp>
          <p:nvSpPr>
            <p:cNvPr id="75" name="Google Shape;75;p15"/>
            <p:cNvSpPr txBox="1"/>
            <p:nvPr/>
          </p:nvSpPr>
          <p:spPr>
            <a:xfrm>
              <a:off x="2220125" y="1671450"/>
              <a:ext cx="1471800" cy="38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>
                  <a:latin typeface="Pacifico"/>
                  <a:ea typeface="Pacifico"/>
                  <a:cs typeface="Pacifico"/>
                  <a:sym typeface="Pacifico"/>
                </a:rPr>
                <a:t>Simon Kellner</a:t>
              </a:r>
              <a:endParaRPr>
                <a:latin typeface="Pacifico"/>
                <a:ea typeface="Pacifico"/>
                <a:cs typeface="Pacifico"/>
                <a:sym typeface="Pacifico"/>
              </a:endParaRPr>
            </a:p>
          </p:txBody>
        </p:sp>
      </p:grpSp>
      <p:grpSp>
        <p:nvGrpSpPr>
          <p:cNvPr id="76" name="Google Shape;76;p15"/>
          <p:cNvGrpSpPr/>
          <p:nvPr/>
        </p:nvGrpSpPr>
        <p:grpSpPr>
          <a:xfrm>
            <a:off x="7452750" y="1737321"/>
            <a:ext cx="1471800" cy="1946841"/>
            <a:chOff x="7452750" y="1737321"/>
            <a:chExt cx="1471800" cy="1946841"/>
          </a:xfrm>
        </p:grpSpPr>
        <p:pic>
          <p:nvPicPr>
            <p:cNvPr id="77" name="Google Shape;77;p15"/>
            <p:cNvPicPr preferRelativeResize="0"/>
            <p:nvPr/>
          </p:nvPicPr>
          <p:blipFill rotWithShape="1">
            <a:blip r:embed="rId5">
              <a:alphaModFix/>
            </a:blip>
            <a:srcRect b="17053"/>
            <a:stretch/>
          </p:blipFill>
          <p:spPr>
            <a:xfrm>
              <a:off x="7452750" y="1737321"/>
              <a:ext cx="1471800" cy="1570200"/>
            </a:xfrm>
            <a:prstGeom prst="ellipse">
              <a:avLst/>
            </a:prstGeom>
            <a:noFill/>
            <a:ln>
              <a:noFill/>
            </a:ln>
          </p:spPr>
        </p:pic>
        <p:sp>
          <p:nvSpPr>
            <p:cNvPr id="78" name="Google Shape;78;p15"/>
            <p:cNvSpPr txBox="1"/>
            <p:nvPr/>
          </p:nvSpPr>
          <p:spPr>
            <a:xfrm>
              <a:off x="7452750" y="3299563"/>
              <a:ext cx="1471800" cy="38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>
                  <a:latin typeface="Pacifico"/>
                  <a:ea typeface="Pacifico"/>
                  <a:cs typeface="Pacifico"/>
                  <a:sym typeface="Pacifico"/>
                </a:rPr>
                <a:t>Tobias Wieck</a:t>
              </a:r>
              <a:endParaRPr>
                <a:latin typeface="Pacifico"/>
                <a:ea typeface="Pacifico"/>
                <a:cs typeface="Pacifico"/>
                <a:sym typeface="Pacifico"/>
              </a:endParaRPr>
            </a:p>
          </p:txBody>
        </p:sp>
      </p:grpSp>
      <p:grpSp>
        <p:nvGrpSpPr>
          <p:cNvPr id="79" name="Google Shape;79;p15"/>
          <p:cNvGrpSpPr/>
          <p:nvPr/>
        </p:nvGrpSpPr>
        <p:grpSpPr>
          <a:xfrm>
            <a:off x="564650" y="1745287"/>
            <a:ext cx="1471800" cy="1938875"/>
            <a:chOff x="564650" y="1745287"/>
            <a:chExt cx="1471800" cy="1938875"/>
          </a:xfrm>
        </p:grpSpPr>
        <p:pic>
          <p:nvPicPr>
            <p:cNvPr id="80" name="Google Shape;80;p15"/>
            <p:cNvPicPr preferRelativeResize="0"/>
            <p:nvPr/>
          </p:nvPicPr>
          <p:blipFill rotWithShape="1">
            <a:blip r:embed="rId6">
              <a:alphaModFix/>
            </a:blip>
            <a:srcRect l="21794" t="2064" r="21788" b="8570"/>
            <a:stretch/>
          </p:blipFill>
          <p:spPr>
            <a:xfrm>
              <a:off x="564650" y="1745287"/>
              <a:ext cx="1471800" cy="1554300"/>
            </a:xfrm>
            <a:prstGeom prst="ellipse">
              <a:avLst/>
            </a:prstGeom>
            <a:noFill/>
            <a:ln>
              <a:noFill/>
            </a:ln>
          </p:spPr>
        </p:pic>
        <p:sp>
          <p:nvSpPr>
            <p:cNvPr id="81" name="Google Shape;81;p15"/>
            <p:cNvSpPr txBox="1"/>
            <p:nvPr/>
          </p:nvSpPr>
          <p:spPr>
            <a:xfrm>
              <a:off x="564650" y="3299563"/>
              <a:ext cx="1471800" cy="38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>
                  <a:latin typeface="Pacifico"/>
                  <a:ea typeface="Pacifico"/>
                  <a:cs typeface="Pacifico"/>
                  <a:sym typeface="Pacifico"/>
                </a:rPr>
                <a:t>Tim Zieger</a:t>
              </a:r>
              <a:endParaRPr>
                <a:latin typeface="Pacifico"/>
                <a:ea typeface="Pacifico"/>
                <a:cs typeface="Pacifico"/>
                <a:sym typeface="Pacifico"/>
              </a:endParaRPr>
            </a:p>
          </p:txBody>
        </p:sp>
      </p:grpSp>
      <p:sp>
        <p:nvSpPr>
          <p:cNvPr id="83" name="Google Shape;83;p15"/>
          <p:cNvSpPr txBox="1"/>
          <p:nvPr/>
        </p:nvSpPr>
        <p:spPr>
          <a:xfrm>
            <a:off x="3443725" y="2727175"/>
            <a:ext cx="1793904" cy="10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 sz="3400" dirty="0">
                <a:latin typeface="Pacifico"/>
                <a:ea typeface="Pacifico"/>
                <a:cs typeface="Pacifico"/>
                <a:sym typeface="Pacifico"/>
              </a:rPr>
              <a:t>Team </a:t>
            </a:r>
            <a:endParaRPr sz="3400" dirty="0"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 sz="3400" dirty="0">
                <a:latin typeface="Pacifico"/>
                <a:ea typeface="Pacifico"/>
                <a:cs typeface="Pacifico"/>
                <a:sym typeface="Pacifico"/>
              </a:rPr>
              <a:t>TacocaT</a:t>
            </a:r>
            <a:endParaRPr sz="3400" dirty="0">
              <a:latin typeface="Pacifico"/>
              <a:ea typeface="Pacifico"/>
              <a:cs typeface="Pacifico"/>
              <a:sym typeface="Pacifico"/>
            </a:endParaRPr>
          </a:p>
        </p:txBody>
      </p:sp>
      <p:grpSp>
        <p:nvGrpSpPr>
          <p:cNvPr id="84" name="Google Shape;84;p15"/>
          <p:cNvGrpSpPr/>
          <p:nvPr/>
        </p:nvGrpSpPr>
        <p:grpSpPr>
          <a:xfrm>
            <a:off x="5775625" y="199351"/>
            <a:ext cx="1471801" cy="1856687"/>
            <a:chOff x="5775625" y="199351"/>
            <a:chExt cx="1471801" cy="1856687"/>
          </a:xfrm>
        </p:grpSpPr>
        <p:sp>
          <p:nvSpPr>
            <p:cNvPr id="85" name="Google Shape;85;p15"/>
            <p:cNvSpPr txBox="1"/>
            <p:nvPr/>
          </p:nvSpPr>
          <p:spPr>
            <a:xfrm>
              <a:off x="5775625" y="1671438"/>
              <a:ext cx="1471800" cy="38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>
                  <a:latin typeface="Pacifico"/>
                  <a:ea typeface="Pacifico"/>
                  <a:cs typeface="Pacifico"/>
                  <a:sym typeface="Pacifico"/>
                </a:rPr>
                <a:t>Marcel Schwarz</a:t>
              </a:r>
              <a:endParaRPr>
                <a:latin typeface="Pacifico"/>
                <a:ea typeface="Pacifico"/>
                <a:cs typeface="Pacifico"/>
                <a:sym typeface="Pacifico"/>
              </a:endParaRPr>
            </a:p>
          </p:txBody>
        </p:sp>
        <p:pic>
          <p:nvPicPr>
            <p:cNvPr id="86" name="Google Shape;86;p15"/>
            <p:cNvPicPr preferRelativeResize="0"/>
            <p:nvPr/>
          </p:nvPicPr>
          <p:blipFill rotWithShape="1">
            <a:blip r:embed="rId7">
              <a:alphaModFix/>
            </a:blip>
            <a:srcRect t="6288" b="22969"/>
            <a:stretch/>
          </p:blipFill>
          <p:spPr>
            <a:xfrm rot="701">
              <a:off x="5775626" y="199501"/>
              <a:ext cx="1471800" cy="1472100"/>
            </a:xfrm>
            <a:prstGeom prst="ellipse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Die Projektidee</a:t>
            </a:r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ldNum" idx="4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4</a:t>
            </a:fld>
            <a:endParaRPr/>
          </a:p>
        </p:txBody>
      </p:sp>
      <p:pic>
        <p:nvPicPr>
          <p:cNvPr id="93" name="Google Shape;93;p16" descr="vue log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19299">
            <a:off x="6588155" y="2095392"/>
            <a:ext cx="1103165" cy="1103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38370">
            <a:off x="3216137" y="499901"/>
            <a:ext cx="2293750" cy="13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75516">
            <a:off x="903475" y="1181024"/>
            <a:ext cx="1439100" cy="143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452214">
            <a:off x="5242274" y="3433801"/>
            <a:ext cx="1587400" cy="1426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642141">
            <a:off x="2271710" y="3692399"/>
            <a:ext cx="600830" cy="685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 descr="Js - Free files and folders icons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717867">
            <a:off x="8067200" y="2197350"/>
            <a:ext cx="663075" cy="66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 descr="Stopwatch Free Icon of Modern Flat icon set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3700" y="3132113"/>
            <a:ext cx="1080750" cy="108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 descr="USI in TEAMS | RTO Software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42688" y="2360000"/>
            <a:ext cx="1186650" cy="118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6" descr="Revenue - Free business icons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-757304">
            <a:off x="7388350" y="485500"/>
            <a:ext cx="1012500" cy="10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425653">
            <a:off x="3357200" y="4267647"/>
            <a:ext cx="451428" cy="451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rot="718444">
            <a:off x="2237928" y="2743481"/>
            <a:ext cx="480939" cy="480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rot="-135869">
            <a:off x="6130187" y="892513"/>
            <a:ext cx="482126" cy="482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rot="287919">
            <a:off x="5458675" y="2374006"/>
            <a:ext cx="786128" cy="726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6" descr="Datei:TeXShop icon.png – Wikipedia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084500" y="3835775"/>
            <a:ext cx="393600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 descr="A Look at The Draft for JWT Best Current Practices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442600" y="3511475"/>
            <a:ext cx="717600" cy="7179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BA504FC-F4DA-4374-90D2-C77EB5186BE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9F0DF4-D98E-404E-877B-A8C0BE86B6C0}" type="datetime1">
              <a:rPr lang="de-DE" smtClean="0"/>
              <a:t>17.06.2020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16D3542-2497-4292-9B8C-C92C43B962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Geo Timetracking - Team TacocaT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Die Projektidee</a:t>
            </a:r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ldNum" idx="4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5</a:t>
            </a:fld>
            <a:endParaRPr/>
          </a:p>
        </p:txBody>
      </p:sp>
      <p:pic>
        <p:nvPicPr>
          <p:cNvPr id="93" name="Google Shape;93;p16" descr="vue log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7801" y="2505498"/>
            <a:ext cx="1103165" cy="1103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2071" y="1063139"/>
            <a:ext cx="2173987" cy="1304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45423" y="2521192"/>
            <a:ext cx="982378" cy="956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8559" y="2529098"/>
            <a:ext cx="1047032" cy="941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08510" y="2571750"/>
            <a:ext cx="897157" cy="1024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 descr="Js - Free files and folders icons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90855" y="2612797"/>
            <a:ext cx="930824" cy="93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 descr="Stopwatch Free Icon of Modern Flat icon set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1700" y="1127199"/>
            <a:ext cx="1080750" cy="108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 descr="USI in TEAMS | RTO Software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705157" y="1121976"/>
            <a:ext cx="1080750" cy="108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6" descr="Revenue - Free business icons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098614" y="1121976"/>
            <a:ext cx="1080750" cy="108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364281" y="3884839"/>
            <a:ext cx="681752" cy="681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44403" y="3884839"/>
            <a:ext cx="621344" cy="621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244567" y="3859930"/>
            <a:ext cx="658112" cy="658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189165" y="3904542"/>
            <a:ext cx="683602" cy="631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6" descr="Datei:TeXShop icon.png – Wikipedia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045811" y="3910566"/>
            <a:ext cx="610815" cy="610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 descr="A Look at The Draft for JWT Best Current Practices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973899" y="2719259"/>
            <a:ext cx="717600" cy="7179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BA504FC-F4DA-4374-90D2-C77EB5186BE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9F0DF4-D98E-404E-877B-A8C0BE86B6C0}" type="datetime1">
              <a:rPr lang="de-DE" smtClean="0"/>
              <a:t>17.06.2020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16D3542-2497-4292-9B8C-C92C43B962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Geo Timetracking - Team TacocaT</a:t>
            </a:r>
          </a:p>
        </p:txBody>
      </p:sp>
    </p:spTree>
    <p:extLst>
      <p:ext uri="{BB962C8B-B14F-4D97-AF65-F5344CB8AC3E}">
        <p14:creationId xmlns:p14="http://schemas.microsoft.com/office/powerpoint/2010/main" val="22881466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/>
              <a:t>Backend - </a:t>
            </a:r>
            <a:r>
              <a:rPr lang="de" dirty="0"/>
              <a:t>Spring Boot</a:t>
            </a:r>
            <a:endParaRPr dirty="0"/>
          </a:p>
        </p:txBody>
      </p:sp>
      <p:pic>
        <p:nvPicPr>
          <p:cNvPr id="120" name="Google Shape;12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2949" y="1247525"/>
            <a:ext cx="4274709" cy="316311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8"/>
          <p:cNvSpPr txBox="1">
            <a:spLocks noGrp="1"/>
          </p:cNvSpPr>
          <p:nvPr>
            <p:ph type="sldNum" idx="4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6</a:t>
            </a:fld>
            <a:endParaRPr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104ED67-37DA-4015-AC68-520B1E8BD7E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FE9A39-A8BC-449D-BFAC-838F4B3019F0}" type="datetime1">
              <a:rPr lang="de-DE" smtClean="0"/>
              <a:t>17.06.2020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526BD85-6D41-45D0-9226-3655EC629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Geo Timetracking - Team TacocaT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/>
              <a:t>Backend - </a:t>
            </a:r>
            <a:r>
              <a:rPr lang="de" dirty="0"/>
              <a:t>Spring Boot</a:t>
            </a:r>
            <a:endParaRPr dirty="0"/>
          </a:p>
        </p:txBody>
      </p:sp>
      <p:pic>
        <p:nvPicPr>
          <p:cNvPr id="120" name="Google Shape;12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082450"/>
            <a:ext cx="3572100" cy="264844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8"/>
          <p:cNvSpPr txBox="1">
            <a:spLocks noGrp="1"/>
          </p:cNvSpPr>
          <p:nvPr>
            <p:ph type="sldNum" idx="4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7</a:t>
            </a:fld>
            <a:endParaRPr/>
          </a:p>
        </p:txBody>
      </p:sp>
      <p:pic>
        <p:nvPicPr>
          <p:cNvPr id="122" name="Google Shape;12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4359" y="445025"/>
            <a:ext cx="5676799" cy="44904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104ED67-37DA-4015-AC68-520B1E8BD7E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FE9A39-A8BC-449D-BFAC-838F4B3019F0}" type="datetime1">
              <a:rPr lang="de-DE" smtClean="0"/>
              <a:t>17.06.2020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526BD85-6D41-45D0-9226-3655EC629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Geo Timetracking - Team TacocaT</a:t>
            </a:r>
          </a:p>
        </p:txBody>
      </p:sp>
    </p:spTree>
    <p:extLst>
      <p:ext uri="{BB962C8B-B14F-4D97-AF65-F5344CB8AC3E}">
        <p14:creationId xmlns:p14="http://schemas.microsoft.com/office/powerpoint/2010/main" val="8372076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JSON-Web-Token</a:t>
            </a:r>
            <a:endParaRPr/>
          </a:p>
        </p:txBody>
      </p:sp>
      <p:sp>
        <p:nvSpPr>
          <p:cNvPr id="128" name="Google Shape;128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de" sz="1600" dirty="0">
                <a:solidFill>
                  <a:srgbClr val="FF0000"/>
                </a:solidFill>
              </a:rPr>
              <a:t>eyJhbGciOiJIUzI1NiIsInR5cCI6IkpXVCJ9</a:t>
            </a:r>
            <a:r>
              <a:rPr lang="de" sz="1600" dirty="0"/>
              <a:t>.</a:t>
            </a:r>
            <a:r>
              <a:rPr lang="de" sz="1600" dirty="0">
                <a:solidFill>
                  <a:srgbClr val="FF00FF"/>
                </a:solidFill>
              </a:rPr>
              <a:t>eyJzdWIiOiIxMjM0NTY3ODkwIiwibmFtZSI6IkpvaG4gRG9lIiwiaWF0IjoxNTE2MjM5MDIyfQ</a:t>
            </a:r>
            <a:r>
              <a:rPr lang="de" sz="1600" dirty="0"/>
              <a:t>.</a:t>
            </a:r>
            <a:r>
              <a:rPr lang="de" sz="1600" dirty="0">
                <a:solidFill>
                  <a:srgbClr val="0000FF"/>
                </a:solidFill>
              </a:rPr>
              <a:t>SflKxwRJSMeKKF2QT4fwpMeJf36POk6yJV_adQssw5c</a:t>
            </a:r>
            <a:endParaRPr sz="1600" dirty="0">
              <a:solidFill>
                <a:srgbClr val="0000FF"/>
              </a:solidFill>
            </a:endParaRPr>
          </a:p>
        </p:txBody>
      </p:sp>
      <p:sp>
        <p:nvSpPr>
          <p:cNvPr id="129" name="Google Shape;129;p1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" b="1" dirty="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lang="de" b="1" dirty="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de" b="1" dirty="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 "alg": "HS256",</a:t>
            </a:r>
            <a:br>
              <a:rPr lang="de" b="1" dirty="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de" b="1" dirty="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 "typ": "JWT"</a:t>
            </a:r>
            <a:br>
              <a:rPr lang="de" b="1" dirty="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de" b="1" dirty="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br>
              <a:rPr lang="de" b="1" dirty="0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de" b="1" dirty="0">
                <a:solidFill>
                  <a:srgbClr val="FF00FF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lang="de" b="1" dirty="0">
                <a:solidFill>
                  <a:srgbClr val="FF00FF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de" b="1" dirty="0">
                <a:solidFill>
                  <a:srgbClr val="FF00FF"/>
                </a:solidFill>
                <a:latin typeface="Courier New"/>
                <a:ea typeface="Courier New"/>
                <a:cs typeface="Courier New"/>
                <a:sym typeface="Courier New"/>
              </a:rPr>
              <a:t>  "sub": "1234567890",</a:t>
            </a:r>
            <a:br>
              <a:rPr lang="de" b="1" dirty="0">
                <a:solidFill>
                  <a:srgbClr val="FF00FF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de" b="1" dirty="0">
                <a:solidFill>
                  <a:srgbClr val="FF00FF"/>
                </a:solidFill>
                <a:latin typeface="Courier New"/>
                <a:ea typeface="Courier New"/>
                <a:cs typeface="Courier New"/>
                <a:sym typeface="Courier New"/>
              </a:rPr>
              <a:t>  "name": "John Doe",</a:t>
            </a:r>
            <a:br>
              <a:rPr lang="de" b="1" dirty="0">
                <a:solidFill>
                  <a:srgbClr val="FF00FF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de" b="1" dirty="0">
                <a:solidFill>
                  <a:srgbClr val="FF00FF"/>
                </a:solidFill>
                <a:latin typeface="Courier New"/>
                <a:ea typeface="Courier New"/>
                <a:cs typeface="Courier New"/>
                <a:sym typeface="Courier New"/>
              </a:rPr>
              <a:t>  "iat": 1516239022</a:t>
            </a:r>
            <a:br>
              <a:rPr lang="de" b="1" dirty="0">
                <a:solidFill>
                  <a:srgbClr val="FF00FF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de" b="1" dirty="0">
                <a:solidFill>
                  <a:srgbClr val="FF00FF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br>
              <a:rPr lang="de" b="1" dirty="0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de" b="1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HMACSHA256(</a:t>
            </a:r>
            <a:br>
              <a:rPr lang="de" b="1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de" b="1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  base64UrlEncode(header) + "." +</a:t>
            </a:r>
            <a:br>
              <a:rPr lang="de" b="1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de" b="1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  base64UrlEncode(payload),</a:t>
            </a:r>
            <a:br>
              <a:rPr lang="de" b="1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de" b="1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  your-256-bit-secret </a:t>
            </a:r>
            <a:br>
              <a:rPr lang="de" b="1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de" b="1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b="1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30" name="Google Shape;130;p19"/>
          <p:cNvSpPr txBox="1">
            <a:spLocks noGrp="1"/>
          </p:cNvSpPr>
          <p:nvPr>
            <p:ph type="sldNum" idx="4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8</a:t>
            </a:fld>
            <a:endParaRPr/>
          </a:p>
        </p:txBody>
      </p:sp>
      <p:pic>
        <p:nvPicPr>
          <p:cNvPr id="131" name="Google Shape;131;p19" descr="A Look at The Draft for JWT Best Current Practice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9700" y="155075"/>
            <a:ext cx="1152600" cy="1152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68EB1E6-139E-4BA5-ADDE-57665F761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1275-3E61-44A9-A6C1-3584474EA071}" type="datetime1">
              <a:rPr lang="de-DE" smtClean="0"/>
              <a:t>17.06.2020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64A9A14-F2E2-440B-A1CB-F53C03D802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Geo Timetracking - Team TacocaT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Android</a:t>
            </a:r>
            <a:endParaRPr/>
          </a:p>
        </p:txBody>
      </p:sp>
      <p:sp>
        <p:nvSpPr>
          <p:cNvPr id="206" name="Google Shape;206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063300" cy="4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Verwendete Technologien: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07" name="Google Shape;207;p28"/>
          <p:cNvSpPr txBox="1">
            <a:spLocks noGrp="1"/>
          </p:cNvSpPr>
          <p:nvPr>
            <p:ph type="sldNum" idx="4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9</a:t>
            </a:fld>
            <a:endParaRPr/>
          </a:p>
        </p:txBody>
      </p:sp>
      <p:pic>
        <p:nvPicPr>
          <p:cNvPr id="208" name="Google Shape;20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46355">
            <a:off x="792175" y="1912563"/>
            <a:ext cx="1318375" cy="131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8"/>
          <p:cNvPicPr preferRelativeResize="0"/>
          <p:nvPr/>
        </p:nvPicPr>
        <p:blipFill rotWithShape="1">
          <a:blip r:embed="rId4">
            <a:alphaModFix/>
          </a:blip>
          <a:srcRect l="15262" r="17266"/>
          <a:stretch/>
        </p:blipFill>
        <p:spPr>
          <a:xfrm>
            <a:off x="5283675" y="1017725"/>
            <a:ext cx="1285246" cy="107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734849">
            <a:off x="4796768" y="3348365"/>
            <a:ext cx="1015887" cy="1015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427889">
            <a:off x="6817025" y="2653550"/>
            <a:ext cx="1405275" cy="140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242915">
            <a:off x="2878547" y="1837825"/>
            <a:ext cx="1223077" cy="12231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7721E90-F6F8-46C0-94B6-FA1EE62F97C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D0B5A0-1A7F-4C7E-9844-520AC0E71C8C}" type="datetime1">
              <a:rPr lang="de-DE" smtClean="0"/>
              <a:t>17.06.2020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64A95D9-E283-491C-874D-381670F6DC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Geo Timetracking - Team TacocaT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9"/>
          <p:cNvSpPr/>
          <p:nvPr/>
        </p:nvSpPr>
        <p:spPr>
          <a:xfrm>
            <a:off x="311700" y="1074175"/>
            <a:ext cx="4205400" cy="3658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9"/>
          <p:cNvSpPr/>
          <p:nvPr/>
        </p:nvSpPr>
        <p:spPr>
          <a:xfrm>
            <a:off x="4805100" y="1078750"/>
            <a:ext cx="4123200" cy="3658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"/>
              <a:t>Oberflächengestaltung</a:t>
            </a:r>
            <a:endParaRPr/>
          </a:p>
        </p:txBody>
      </p:sp>
      <p:pic>
        <p:nvPicPr>
          <p:cNvPr id="220" name="Google Shape;22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6712" y="1152475"/>
            <a:ext cx="1974788" cy="351074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21" name="Google Shape;22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18700" y="1152475"/>
            <a:ext cx="2013601" cy="351074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22" name="Google Shape;222;p29"/>
          <p:cNvSpPr txBox="1">
            <a:spLocks noGrp="1"/>
          </p:cNvSpPr>
          <p:nvPr>
            <p:ph type="sldNum" idx="4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10</a:t>
            </a:fld>
            <a:endParaRPr/>
          </a:p>
        </p:txBody>
      </p:sp>
      <p:sp>
        <p:nvSpPr>
          <p:cNvPr id="223" name="Google Shape;223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116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de"/>
              <a:t>Login mit Material Design</a:t>
            </a:r>
            <a:endParaRPr/>
          </a:p>
        </p:txBody>
      </p:sp>
      <p:sp>
        <p:nvSpPr>
          <p:cNvPr id="224" name="Google Shape;224;p29"/>
          <p:cNvSpPr txBox="1">
            <a:spLocks noGrp="1"/>
          </p:cNvSpPr>
          <p:nvPr>
            <p:ph type="body" idx="1"/>
          </p:nvPr>
        </p:nvSpPr>
        <p:spPr>
          <a:xfrm>
            <a:off x="4805100" y="1152475"/>
            <a:ext cx="2013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de"/>
              <a:t>Register ohne Material Design</a:t>
            </a:r>
            <a:endParaRPr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4E8993E-BFD0-4C10-9857-D4A31040DF6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0328E4-F416-461D-ADB9-201A1F35E865}" type="datetime1">
              <a:rPr lang="de-DE" smtClean="0"/>
              <a:t>17.06.2020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57195D3-3A5C-4BE5-B48E-C0021010F2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Geo Timetracking - Team TacocaT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"/>
              <a:t>Hauptbildschirm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30"/>
          <p:cNvSpPr txBox="1">
            <a:spLocks noGrp="1"/>
          </p:cNvSpPr>
          <p:nvPr>
            <p:ph type="sldNum" idx="4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11</a:t>
            </a:fld>
            <a:endParaRPr/>
          </a:p>
        </p:txBody>
      </p:sp>
      <p:pic>
        <p:nvPicPr>
          <p:cNvPr id="231" name="Google Shape;23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6750" y="445025"/>
            <a:ext cx="2431226" cy="43221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FAF177B-D2DA-42D7-91B7-3D1C5E9CD3C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F8FD49-6806-4161-8479-23486CAA0B09}" type="datetime1">
              <a:rPr lang="de-DE" smtClean="0"/>
              <a:t>17.06.2020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0506F2-0EA8-41AB-9C97-E37BA9D5A3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Geo Timetracking - Team TacocaT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Android Demo</a:t>
            </a:r>
            <a:endParaRPr/>
          </a:p>
        </p:txBody>
      </p:sp>
      <p:sp>
        <p:nvSpPr>
          <p:cNvPr id="238" name="Google Shape;238;p31"/>
          <p:cNvSpPr txBox="1">
            <a:spLocks noGrp="1"/>
          </p:cNvSpPr>
          <p:nvPr>
            <p:ph type="sldNum" idx="4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12</a:t>
            </a:fld>
            <a:endParaRPr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9D01945-F4F4-49D4-8AB3-79A133CCCCB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912A9B-BCE6-47F5-9985-29B931037AFE}" type="datetime1">
              <a:rPr lang="de-DE" smtClean="0"/>
              <a:t>17.06.2020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4DE9C43-9CBA-4898-9A36-2C78A3F5C6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Geo Timetracking - Team TacocaT</a:t>
            </a:r>
          </a:p>
        </p:txBody>
      </p:sp>
      <p:pic>
        <p:nvPicPr>
          <p:cNvPr id="5" name="Demo_ohneLogin">
            <a:hlinkClick r:id="" action="ppaction://media"/>
            <a:extLst>
              <a:ext uri="{FF2B5EF4-FFF2-40B4-BE49-F238E27FC236}">
                <a16:creationId xmlns:a16="http://schemas.microsoft.com/office/drawing/2014/main" id="{BBBA2FD1-E200-4304-899C-6EC042F50B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r="19328"/>
          <a:stretch/>
        </p:blipFill>
        <p:spPr>
          <a:xfrm>
            <a:off x="1892929" y="1017725"/>
            <a:ext cx="5358142" cy="37360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0"/>
          <p:cNvSpPr txBox="1">
            <a:spLocks noGrp="1"/>
          </p:cNvSpPr>
          <p:nvPr>
            <p:ph type="ctrTitle"/>
          </p:nvPr>
        </p:nvSpPr>
        <p:spPr>
          <a:xfrm>
            <a:off x="1764600" y="1520825"/>
            <a:ext cx="5614800" cy="127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Frontend</a:t>
            </a:r>
            <a:endParaRPr/>
          </a:p>
        </p:txBody>
      </p:sp>
      <p:sp>
        <p:nvSpPr>
          <p:cNvPr id="138" name="Google Shape;138;p20"/>
          <p:cNvSpPr txBox="1">
            <a:spLocks noGrp="1"/>
          </p:cNvSpPr>
          <p:nvPr>
            <p:ph type="subTitle" idx="1"/>
          </p:nvPr>
        </p:nvSpPr>
        <p:spPr>
          <a:xfrm>
            <a:off x="1764600" y="2797175"/>
            <a:ext cx="5614800" cy="155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★"/>
            </a:pPr>
            <a:r>
              <a:rPr lang="de"/>
              <a:t>Technologien</a:t>
            </a:r>
            <a:endParaRPr/>
          </a:p>
          <a:p>
            <a:pPr marL="45720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★"/>
            </a:pPr>
            <a:r>
              <a:rPr lang="de"/>
              <a:t>Showcase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1"/>
          <p:cNvSpPr/>
          <p:nvPr/>
        </p:nvSpPr>
        <p:spPr>
          <a:xfrm>
            <a:off x="782713" y="1079775"/>
            <a:ext cx="2220600" cy="3573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1"/>
          <p:cNvSpPr/>
          <p:nvPr/>
        </p:nvSpPr>
        <p:spPr>
          <a:xfrm>
            <a:off x="3464325" y="1079775"/>
            <a:ext cx="2220600" cy="3573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21"/>
          <p:cNvSpPr/>
          <p:nvPr/>
        </p:nvSpPr>
        <p:spPr>
          <a:xfrm>
            <a:off x="6145925" y="1079775"/>
            <a:ext cx="2220600" cy="3573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21"/>
          <p:cNvSpPr txBox="1">
            <a:spLocks noGrp="1"/>
          </p:cNvSpPr>
          <p:nvPr>
            <p:ph type="title"/>
          </p:nvPr>
        </p:nvSpPr>
        <p:spPr>
          <a:xfrm>
            <a:off x="1339025" y="2281400"/>
            <a:ext cx="123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Vue.js</a:t>
            </a:r>
            <a:endParaRPr/>
          </a:p>
        </p:txBody>
      </p:sp>
      <p:sp>
        <p:nvSpPr>
          <p:cNvPr id="147" name="Google Shape;147;p21"/>
          <p:cNvSpPr txBox="1">
            <a:spLocks noGrp="1"/>
          </p:cNvSpPr>
          <p:nvPr>
            <p:ph type="title"/>
          </p:nvPr>
        </p:nvSpPr>
        <p:spPr>
          <a:xfrm>
            <a:off x="3970450" y="2282550"/>
            <a:ext cx="1289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Vuetify</a:t>
            </a:r>
            <a:endParaRPr/>
          </a:p>
        </p:txBody>
      </p:sp>
      <p:sp>
        <p:nvSpPr>
          <p:cNvPr id="148" name="Google Shape;148;p21"/>
          <p:cNvSpPr txBox="1">
            <a:spLocks noGrp="1"/>
          </p:cNvSpPr>
          <p:nvPr>
            <p:ph type="sldNum" idx="4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14</a:t>
            </a:fld>
            <a:endParaRPr/>
          </a:p>
        </p:txBody>
      </p:sp>
      <p:pic>
        <p:nvPicPr>
          <p:cNvPr id="149" name="Google Shape;149;p21" descr="vue log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2475" y="1339950"/>
            <a:ext cx="1021100" cy="102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35906" y="1303221"/>
            <a:ext cx="958775" cy="1094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1" descr="Js - Free files and folders icon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06675" y="3665500"/>
            <a:ext cx="572700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1" descr="Paint brush Flat Design icon Royalty Free Vector Image"/>
          <p:cNvPicPr preferRelativeResize="0"/>
          <p:nvPr/>
        </p:nvPicPr>
        <p:blipFill rotWithShape="1">
          <a:blip r:embed="rId6">
            <a:alphaModFix/>
          </a:blip>
          <a:srcRect b="8071"/>
          <a:stretch/>
        </p:blipFill>
        <p:spPr>
          <a:xfrm>
            <a:off x="4340950" y="3679487"/>
            <a:ext cx="548700" cy="544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1" descr="Bildergebnis für apexcharts logo" title="https://github.com/apexcharts/apexcharts.js?ref=producthunt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57913" y="1339950"/>
            <a:ext cx="1196625" cy="119662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1"/>
          <p:cNvSpPr txBox="1">
            <a:spLocks noGrp="1"/>
          </p:cNvSpPr>
          <p:nvPr>
            <p:ph type="title"/>
          </p:nvPr>
        </p:nvSpPr>
        <p:spPr>
          <a:xfrm>
            <a:off x="6261875" y="2268575"/>
            <a:ext cx="215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Apexcharts</a:t>
            </a:r>
            <a:endParaRPr/>
          </a:p>
        </p:txBody>
      </p:sp>
      <p:pic>
        <p:nvPicPr>
          <p:cNvPr id="155" name="Google Shape;155;p21" descr="Graph Chart Icon (Grafik) von purplespoonpirates · Creative Fabrica"/>
          <p:cNvPicPr preferRelativeResize="0"/>
          <p:nvPr/>
        </p:nvPicPr>
        <p:blipFill rotWithShape="1">
          <a:blip r:embed="rId8">
            <a:alphaModFix/>
          </a:blip>
          <a:srcRect l="26703" t="11178" r="26703" b="17713"/>
          <a:stretch/>
        </p:blipFill>
        <p:spPr>
          <a:xfrm>
            <a:off x="6949925" y="3639550"/>
            <a:ext cx="612600" cy="624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56" name="Google Shape;156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Frontend Technologien</a:t>
            </a:r>
            <a:endParaRPr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FA58A18-6AD8-4871-802F-1C10A6C96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F2381-02BE-4F93-A46A-BC01D0C6EBFF}" type="datetime1">
              <a:rPr lang="de-DE" smtClean="0"/>
              <a:t>17.06.2020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59560A5-04A9-4780-A64C-B0704D9D36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Geo Timetracking - Team TacocaT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Showcase - Home</a:t>
            </a:r>
            <a:endParaRPr/>
          </a:p>
        </p:txBody>
      </p:sp>
      <p:pic>
        <p:nvPicPr>
          <p:cNvPr id="162" name="Google Shape;16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17725"/>
            <a:ext cx="8839202" cy="812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9849" y="1937525"/>
            <a:ext cx="7125023" cy="2583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2"/>
          <p:cNvSpPr txBox="1">
            <a:spLocks noGrp="1"/>
          </p:cNvSpPr>
          <p:nvPr>
            <p:ph type="sldNum" idx="4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15</a:t>
            </a:fld>
            <a:endParaRPr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24FFFA7-488D-427B-A7FF-6EABEC27A75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5A4856-CF53-4A6C-8EB0-9A06870A20BE}" type="datetime1">
              <a:rPr lang="de-DE" smtClean="0"/>
              <a:t>17.06.2020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18473C8-4D44-483B-916C-96606294AF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Geo Timetracking - Team TacocaT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Showcase - Time Records</a:t>
            </a:r>
            <a:endParaRPr/>
          </a:p>
        </p:txBody>
      </p:sp>
      <p:pic>
        <p:nvPicPr>
          <p:cNvPr id="170" name="Google Shape;17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1487" y="1017725"/>
            <a:ext cx="5161027" cy="373657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3"/>
          <p:cNvSpPr txBox="1">
            <a:spLocks noGrp="1"/>
          </p:cNvSpPr>
          <p:nvPr>
            <p:ph type="sldNum" idx="4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16</a:t>
            </a:fld>
            <a:endParaRPr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5E62294-2791-4037-A51B-0B7C2C7213B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E2EB05-27E4-4B2C-BE04-CCFEF3ADD8B5}" type="datetime1">
              <a:rPr lang="de-DE" smtClean="0"/>
              <a:t>17.06.2020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79D8DDF-A1EB-4B44-98C3-E901A61FE3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Geo Timetracking - Team TacocaT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Showcase - Statistics</a:t>
            </a:r>
            <a:endParaRPr/>
          </a:p>
        </p:txBody>
      </p:sp>
      <p:pic>
        <p:nvPicPr>
          <p:cNvPr id="177" name="Google Shape;17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213" y="1465001"/>
            <a:ext cx="8701577" cy="265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4"/>
          <p:cNvSpPr txBox="1">
            <a:spLocks noGrp="1"/>
          </p:cNvSpPr>
          <p:nvPr>
            <p:ph type="sldNum" idx="4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17</a:t>
            </a:fld>
            <a:endParaRPr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1B4F0A7-C25B-4AF4-BD09-2F77E6FC7F4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F3809A-F016-4F2A-B1A1-23F33A8578AE}" type="datetime1">
              <a:rPr lang="de-DE" smtClean="0"/>
              <a:t>17.06.2020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F5B3C7F-37DC-42BA-A3E8-0B346E9867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Geo Timetracking - Team TacocaT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Showcase - Statistics</a:t>
            </a:r>
            <a:endParaRPr/>
          </a:p>
        </p:txBody>
      </p:sp>
      <p:sp>
        <p:nvSpPr>
          <p:cNvPr id="184" name="Google Shape;184;p25"/>
          <p:cNvSpPr txBox="1">
            <a:spLocks noGrp="1"/>
          </p:cNvSpPr>
          <p:nvPr>
            <p:ph type="sldNum" idx="4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18</a:t>
            </a:fld>
            <a:endParaRPr/>
          </a:p>
        </p:txBody>
      </p:sp>
      <p:pic>
        <p:nvPicPr>
          <p:cNvPr id="185" name="Google Shape;18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7357" y="1017725"/>
            <a:ext cx="6929278" cy="35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85C98C1-8C41-4BC4-B4E4-CC298FD95AC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A9B46C-3960-4E93-8811-8497BA2C0579}" type="datetime1">
              <a:rPr lang="de-DE" smtClean="0"/>
              <a:t>17.06.2020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BD27C6F-1595-4FD0-9AC4-3F12D5065C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Geo Timetracking - Team TacocaT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Showcase - Accounts</a:t>
            </a:r>
            <a:endParaRPr/>
          </a:p>
        </p:txBody>
      </p:sp>
      <p:pic>
        <p:nvPicPr>
          <p:cNvPr id="191" name="Google Shape;19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2" cy="290544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6"/>
          <p:cNvSpPr txBox="1">
            <a:spLocks noGrp="1"/>
          </p:cNvSpPr>
          <p:nvPr>
            <p:ph type="sldNum" idx="4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19</a:t>
            </a:fld>
            <a:endParaRPr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32841ED-8170-4B86-B977-F7892204E04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52AA24-B434-470B-9D2D-E84C270525EC}" type="datetime1">
              <a:rPr lang="de-DE" smtClean="0"/>
              <a:t>17.06.2020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A69D578-051E-46F1-BAD5-AA95B74974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Geo Timetracking - Team TacocaT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Showcase - Admin</a:t>
            </a:r>
            <a:endParaRPr/>
          </a:p>
        </p:txBody>
      </p:sp>
      <p:pic>
        <p:nvPicPr>
          <p:cNvPr id="198" name="Google Shape;198;p27"/>
          <p:cNvPicPr preferRelativeResize="0"/>
          <p:nvPr/>
        </p:nvPicPr>
        <p:blipFill rotWithShape="1">
          <a:blip r:embed="rId3">
            <a:alphaModFix/>
          </a:blip>
          <a:srcRect b="48984"/>
          <a:stretch/>
        </p:blipFill>
        <p:spPr>
          <a:xfrm>
            <a:off x="6091208" y="2310405"/>
            <a:ext cx="2381250" cy="74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7768" y="1140368"/>
            <a:ext cx="5230049" cy="308352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7"/>
          <p:cNvSpPr txBox="1">
            <a:spLocks noGrp="1"/>
          </p:cNvSpPr>
          <p:nvPr>
            <p:ph type="sldNum" idx="4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20</a:t>
            </a:fld>
            <a:endParaRPr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B0CC792-91E2-40AE-863D-4FA992C7273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8889F9-521C-44D4-85DA-AB8187E4A842}" type="datetime1">
              <a:rPr lang="de-DE" smtClean="0"/>
              <a:t>17.06.2020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E515CFF-5BDE-4ECA-B0FC-A4E55C67E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Geo Timetracking - Team TacocaT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F6CC8958-CA84-4E92-8B32-FA27D0B0C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de-DE" dirty="0"/>
              <a:t>Showcase</a:t>
            </a:r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7AE1C3E-A11A-4BA1-8849-F229694AAC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1700" y="4767262"/>
            <a:ext cx="2057400" cy="274637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4B9B680-43B2-4EA6-B463-C2A83F8A720B}" type="datetime1">
              <a:rPr lang="de-DE" smtClean="0"/>
              <a:pPr>
                <a:spcAft>
                  <a:spcPts val="600"/>
                </a:spcAft>
              </a:pPr>
              <a:t>17.06.2020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3A7E94F-1846-4CFB-B2A8-CD7C3BD679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/>
              <a:t>Geo Timetracking - Team TacocaT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15A6B8C-7719-4DFB-B822-AE5FDB410D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74900" y="4767262"/>
            <a:ext cx="2057400" cy="274637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27B7853-2621-4A7C-8F50-30C0EBC95A45}" type="slidenum">
              <a:rPr lang="de-DE" smtClean="0"/>
              <a:pPr>
                <a:spcAft>
                  <a:spcPts val="600"/>
                </a:spcAft>
              </a:pPr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825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Kommunikation aller Komponenten</a:t>
            </a:r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sldNum" idx="4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22</a:t>
            </a:fld>
            <a:endParaRPr/>
          </a:p>
        </p:txBody>
      </p:sp>
      <p:pic>
        <p:nvPicPr>
          <p:cNvPr id="114" name="Google Shape;11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5491" y="1127926"/>
            <a:ext cx="4493027" cy="346550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227E624-FA02-47D5-862C-31B5EE0C41A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6540B4-9CF8-4113-9707-0632A429C07F}" type="datetime1">
              <a:rPr lang="de-DE" smtClean="0"/>
              <a:t>17.06.2020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6B770E5-D181-4538-A423-222A709F90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Geo Timetracking - Team TacocaT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Vielen Dank für Ihre Aufmerksamkeit</a:t>
            </a:r>
            <a:endParaRPr/>
          </a:p>
        </p:txBody>
      </p:sp>
      <p:grpSp>
        <p:nvGrpSpPr>
          <p:cNvPr id="252" name="Google Shape;252;p33"/>
          <p:cNvGrpSpPr/>
          <p:nvPr/>
        </p:nvGrpSpPr>
        <p:grpSpPr>
          <a:xfrm>
            <a:off x="3580248" y="2797178"/>
            <a:ext cx="1983509" cy="1983879"/>
            <a:chOff x="2816400" y="1220725"/>
            <a:chExt cx="3210600" cy="3211200"/>
          </a:xfrm>
        </p:grpSpPr>
        <p:sp>
          <p:nvSpPr>
            <p:cNvPr id="253" name="Google Shape;253;p33"/>
            <p:cNvSpPr/>
            <p:nvPr/>
          </p:nvSpPr>
          <p:spPr>
            <a:xfrm>
              <a:off x="2816400" y="1220725"/>
              <a:ext cx="3210600" cy="3211200"/>
            </a:xfrm>
            <a:prstGeom prst="flowChartConnector">
              <a:avLst/>
            </a:prstGeom>
            <a:solidFill>
              <a:srgbClr val="2B2B2B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272727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54" name="Google Shape;254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934125" y="1338750"/>
              <a:ext cx="2975153" cy="29751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368</Words>
  <Application>Microsoft Office PowerPoint</Application>
  <PresentationFormat>Bildschirmpräsentation (16:9)</PresentationFormat>
  <Paragraphs>161</Paragraphs>
  <Slides>23</Slides>
  <Notes>22</Notes>
  <HiddenSlides>7</HiddenSlides>
  <MMClips>1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27" baseType="lpstr">
      <vt:lpstr>Pacifico</vt:lpstr>
      <vt:lpstr>Arial</vt:lpstr>
      <vt:lpstr>Courier New</vt:lpstr>
      <vt:lpstr>Simple Light</vt:lpstr>
      <vt:lpstr>Geo Timetracking</vt:lpstr>
      <vt:lpstr>Gliederung</vt:lpstr>
      <vt:lpstr>PowerPoint-Präsentation</vt:lpstr>
      <vt:lpstr>Die Projektidee</vt:lpstr>
      <vt:lpstr>Die Projektidee</vt:lpstr>
      <vt:lpstr>Backend - Spring Boot</vt:lpstr>
      <vt:lpstr>Backend - Spring Boot</vt:lpstr>
      <vt:lpstr>JSON-Web-Token</vt:lpstr>
      <vt:lpstr>Android</vt:lpstr>
      <vt:lpstr>Oberflächengestaltung</vt:lpstr>
      <vt:lpstr>Hauptbildschirm </vt:lpstr>
      <vt:lpstr>Android Demo</vt:lpstr>
      <vt:lpstr>Frontend</vt:lpstr>
      <vt:lpstr>Vue.js</vt:lpstr>
      <vt:lpstr>Showcase - Home</vt:lpstr>
      <vt:lpstr>Showcase - Time Records</vt:lpstr>
      <vt:lpstr>Showcase - Statistics</vt:lpstr>
      <vt:lpstr>Showcase - Statistics</vt:lpstr>
      <vt:lpstr>Showcase - Accounts</vt:lpstr>
      <vt:lpstr>Showcase - Admin</vt:lpstr>
      <vt:lpstr>Showcase</vt:lpstr>
      <vt:lpstr>Kommunikation aller Komponenten</vt:lpstr>
      <vt:lpstr>Vielen Dank für Ihre Aufmerksamkeit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 Timetracking</dc:title>
  <dc:creator>Marcel Schwarz</dc:creator>
  <cp:lastModifiedBy>Marcel Schwarz</cp:lastModifiedBy>
  <cp:revision>7</cp:revision>
  <dcterms:created xsi:type="dcterms:W3CDTF">2020-06-16T15:28:37Z</dcterms:created>
  <dcterms:modified xsi:type="dcterms:W3CDTF">2020-06-17T06:02:04Z</dcterms:modified>
</cp:coreProperties>
</file>